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9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1007864"/>
            <a:ext cx="7058739" cy="3127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0"/>
              </a:lnSpc>
              <a:buNone/>
            </a:pPr>
            <a:r>
              <a:rPr lang="en-US" sz="656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Functions in C Language</a:t>
            </a:r>
            <a:endParaRPr lang="en-US" sz="6568" dirty="0"/>
          </a:p>
        </p:txBody>
      </p:sp>
      <p:sp>
        <p:nvSpPr>
          <p:cNvPr id="6" name="Text 2"/>
          <p:cNvSpPr/>
          <p:nvPr/>
        </p:nvSpPr>
        <p:spPr>
          <a:xfrm>
            <a:off x="1042630" y="4552831"/>
            <a:ext cx="7058739" cy="2668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 language, a function is a group of statements that together perform a task. It provides modularity to a program and allows for reusability of code. Functions in C help in organizing big programs into smaller, manageable sections, making the code more readable and easier to maintain.</a:t>
            </a:r>
            <a:endParaRPr lang="en-US" sz="218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2147768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Concluding Remarks on C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1042630" y="4302443"/>
            <a:ext cx="8887539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are a fundamental concept in C programming, providing a way to structure and organize code for efficiency and reusability. Understanding the different types of functions, their syntax, and usage is crucial for any programmer working with the C language.</a:t>
            </a:r>
            <a:endParaRPr lang="en-US" sz="2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833324"/>
            <a:ext cx="1254252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Purpose and Benefits of Using Functions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3475434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6" name="Text 3"/>
          <p:cNvSpPr/>
          <p:nvPr/>
        </p:nvSpPr>
        <p:spPr>
          <a:xfrm>
            <a:off x="1290638" y="3527584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7" name="Text 4"/>
          <p:cNvSpPr/>
          <p:nvPr/>
        </p:nvSpPr>
        <p:spPr>
          <a:xfrm>
            <a:off x="1946196" y="357092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Modularity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1946196" y="4172069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allow breaking a program into small modules, making it easier to understand, debug, and maintain.</a:t>
            </a:r>
            <a:endParaRPr lang="en-US" sz="2189" dirty="0"/>
          </a:p>
        </p:txBody>
      </p:sp>
      <p:sp>
        <p:nvSpPr>
          <p:cNvPr id="9" name="Shape 6"/>
          <p:cNvSpPr/>
          <p:nvPr/>
        </p:nvSpPr>
        <p:spPr>
          <a:xfrm>
            <a:off x="5316974" y="3475434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0" name="Text 7"/>
          <p:cNvSpPr/>
          <p:nvPr/>
        </p:nvSpPr>
        <p:spPr>
          <a:xfrm>
            <a:off x="5515451" y="3527584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1" name="Text 8"/>
          <p:cNvSpPr/>
          <p:nvPr/>
        </p:nvSpPr>
        <p:spPr>
          <a:xfrm>
            <a:off x="6220539" y="357092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Code Reusability</a:t>
            </a:r>
            <a:endParaRPr lang="en-US" sz="2737" dirty="0"/>
          </a:p>
        </p:txBody>
      </p:sp>
      <p:sp>
        <p:nvSpPr>
          <p:cNvPr id="12" name="Text 9"/>
          <p:cNvSpPr/>
          <p:nvPr/>
        </p:nvSpPr>
        <p:spPr>
          <a:xfrm>
            <a:off x="6220539" y="4172069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can be used multiple times within a program, reducing redundancy and saving development time.</a:t>
            </a:r>
            <a:endParaRPr lang="en-US" sz="2189" dirty="0"/>
          </a:p>
        </p:txBody>
      </p:sp>
      <p:sp>
        <p:nvSpPr>
          <p:cNvPr id="13" name="Shape 10"/>
          <p:cNvSpPr/>
          <p:nvPr/>
        </p:nvSpPr>
        <p:spPr>
          <a:xfrm>
            <a:off x="9591318" y="3475434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4" name="Text 11"/>
          <p:cNvSpPr/>
          <p:nvPr/>
        </p:nvSpPr>
        <p:spPr>
          <a:xfrm>
            <a:off x="9782175" y="3527584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5" name="Text 12"/>
          <p:cNvSpPr/>
          <p:nvPr/>
        </p:nvSpPr>
        <p:spPr>
          <a:xfrm>
            <a:off x="10494883" y="357092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Abstraction</a:t>
            </a:r>
            <a:endParaRPr lang="en-US" sz="2737" dirty="0"/>
          </a:p>
        </p:txBody>
      </p:sp>
      <p:sp>
        <p:nvSpPr>
          <p:cNvPr id="16" name="Text 13"/>
          <p:cNvSpPr/>
          <p:nvPr/>
        </p:nvSpPr>
        <p:spPr>
          <a:xfrm>
            <a:off x="10494883" y="4172069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provide an abstraction, as a programmer can use a function without knowing its internal details.</a:t>
            </a:r>
            <a:endParaRPr lang="en-US" sz="218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461849"/>
            <a:ext cx="120396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Syntax and Structure of a Function in C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302573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Syntax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042630" y="3738086"/>
            <a:ext cx="4478655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function in C starts with the return type, followed by the function name and parameters enclosed in parentheses. The body of the function is enclosed in curly braces.</a:t>
            </a:r>
            <a:endParaRPr lang="en-US" sz="2189" dirty="0"/>
          </a:p>
        </p:txBody>
      </p:sp>
      <p:sp>
        <p:nvSpPr>
          <p:cNvPr id="7" name="Text 4"/>
          <p:cNvSpPr/>
          <p:nvPr/>
        </p:nvSpPr>
        <p:spPr>
          <a:xfrm>
            <a:off x="6207323" y="302573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6207323" y="3738086"/>
            <a:ext cx="738794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Return_Type function_name(Parameter_List) { </a:t>
            </a:r>
            <a:endParaRPr lang="en-US" sz="1752" dirty="0"/>
          </a:p>
        </p:txBody>
      </p:sp>
      <p:sp>
        <p:nvSpPr>
          <p:cNvPr id="9" name="Text 6"/>
          <p:cNvSpPr/>
          <p:nvPr/>
        </p:nvSpPr>
        <p:spPr>
          <a:xfrm>
            <a:off x="6207323" y="4343995"/>
            <a:ext cx="738794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// Function body - code that performs the desired task </a:t>
            </a:r>
            <a:endParaRPr lang="en-US" sz="1752" dirty="0"/>
          </a:p>
        </p:txBody>
      </p:sp>
      <p:sp>
        <p:nvSpPr>
          <p:cNvPr id="10" name="Text 7"/>
          <p:cNvSpPr/>
          <p:nvPr/>
        </p:nvSpPr>
        <p:spPr>
          <a:xfrm>
            <a:off x="6207323" y="4949904"/>
            <a:ext cx="738794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// Return statement (if the function has a return type) </a:t>
            </a:r>
            <a:endParaRPr lang="en-US" sz="1752" dirty="0"/>
          </a:p>
        </p:txBody>
      </p:sp>
      <p:sp>
        <p:nvSpPr>
          <p:cNvPr id="11" name="Text 8"/>
          <p:cNvSpPr/>
          <p:nvPr/>
        </p:nvSpPr>
        <p:spPr>
          <a:xfrm>
            <a:off x="6207323" y="5555813"/>
            <a:ext cx="738794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 return_value; </a:t>
            </a:r>
            <a:endParaRPr lang="en-US" sz="1752" dirty="0"/>
          </a:p>
        </p:txBody>
      </p:sp>
      <p:sp>
        <p:nvSpPr>
          <p:cNvPr id="12" name="Text 9"/>
          <p:cNvSpPr/>
          <p:nvPr/>
        </p:nvSpPr>
        <p:spPr>
          <a:xfrm>
            <a:off x="6207323" y="6161723"/>
            <a:ext cx="738794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  <a:endParaRPr lang="en-US" sz="175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868918"/>
            <a:ext cx="717804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Types of Functions in C</a:t>
            </a:r>
            <a:endParaRPr lang="en-US" sz="54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0" y="2293739"/>
            <a:ext cx="4181713" cy="1112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0641" y="382297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Built-in Functions</a:t>
            </a:r>
            <a:endParaRPr lang="en-US" sz="2737" dirty="0"/>
          </a:p>
        </p:txBody>
      </p:sp>
      <p:sp>
        <p:nvSpPr>
          <p:cNvPr id="7" name="Text 3"/>
          <p:cNvSpPr/>
          <p:nvPr/>
        </p:nvSpPr>
        <p:spPr>
          <a:xfrm>
            <a:off x="1320641" y="4424124"/>
            <a:ext cx="362569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functions are predefined in the compiler, such as printf(), scanf(), and sqrt().</a:t>
            </a:r>
            <a:endParaRPr lang="en-US" sz="218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343" y="2293739"/>
            <a:ext cx="4181713" cy="1112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02354" y="3822978"/>
            <a:ext cx="3625691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User-defined Functions</a:t>
            </a:r>
            <a:endParaRPr lang="en-US" sz="2737" dirty="0"/>
          </a:p>
        </p:txBody>
      </p:sp>
      <p:sp>
        <p:nvSpPr>
          <p:cNvPr id="10" name="Text 5"/>
          <p:cNvSpPr/>
          <p:nvPr/>
        </p:nvSpPr>
        <p:spPr>
          <a:xfrm>
            <a:off x="5502354" y="4858464"/>
            <a:ext cx="3625691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Programmer-defined functions that are created to perform specific tasks and can be called within a program.</a:t>
            </a:r>
            <a:endParaRPr lang="en-US" sz="218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057" y="2293739"/>
            <a:ext cx="4181713" cy="11121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4068" y="382297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Library Functions</a:t>
            </a:r>
            <a:endParaRPr lang="en-US" sz="2737" dirty="0"/>
          </a:p>
        </p:txBody>
      </p:sp>
      <p:sp>
        <p:nvSpPr>
          <p:cNvPr id="13" name="Text 7"/>
          <p:cNvSpPr/>
          <p:nvPr/>
        </p:nvSpPr>
        <p:spPr>
          <a:xfrm>
            <a:off x="9684068" y="4424124"/>
            <a:ext cx="362569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provided in C library, such as string manipulation functions like strlen(), strcmp(), etc.</a:t>
            </a:r>
            <a:endParaRPr lang="en-US" sz="21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1569244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Parameters and Arguments in Functions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4700230" y="3723918"/>
            <a:ext cx="4304824" cy="2936438"/>
          </a:xfrm>
          <a:prstGeom prst="roundRect">
            <a:avLst>
              <a:gd name="adj" fmla="val 5681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4978241" y="4001929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Parameters</a:t>
            </a:r>
            <a:endParaRPr lang="en-US" sz="2737" dirty="0"/>
          </a:p>
        </p:txBody>
      </p:sp>
      <p:sp>
        <p:nvSpPr>
          <p:cNvPr id="8" name="Text 4"/>
          <p:cNvSpPr/>
          <p:nvPr/>
        </p:nvSpPr>
        <p:spPr>
          <a:xfrm>
            <a:off x="4978241" y="4603075"/>
            <a:ext cx="3748802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Inputs to a function that enable the function to perform its intended task.</a:t>
            </a:r>
            <a:endParaRPr lang="en-US" sz="2189" dirty="0"/>
          </a:p>
        </p:txBody>
      </p:sp>
      <p:sp>
        <p:nvSpPr>
          <p:cNvPr id="9" name="Shape 5"/>
          <p:cNvSpPr/>
          <p:nvPr/>
        </p:nvSpPr>
        <p:spPr>
          <a:xfrm>
            <a:off x="9283065" y="3723918"/>
            <a:ext cx="4304824" cy="2936438"/>
          </a:xfrm>
          <a:prstGeom prst="roundRect">
            <a:avLst>
              <a:gd name="adj" fmla="val 5681"/>
            </a:avLst>
          </a:prstGeom>
          <a:solidFill>
            <a:srgbClr val="FFE0E0"/>
          </a:solidFill>
          <a:ln/>
        </p:spPr>
      </p:sp>
      <p:sp>
        <p:nvSpPr>
          <p:cNvPr id="10" name="Text 6"/>
          <p:cNvSpPr/>
          <p:nvPr/>
        </p:nvSpPr>
        <p:spPr>
          <a:xfrm>
            <a:off x="9561076" y="4001929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Arguments</a:t>
            </a:r>
            <a:endParaRPr lang="en-US" sz="2737" dirty="0"/>
          </a:p>
        </p:txBody>
      </p:sp>
      <p:sp>
        <p:nvSpPr>
          <p:cNvPr id="11" name="Text 7"/>
          <p:cNvSpPr/>
          <p:nvPr/>
        </p:nvSpPr>
        <p:spPr>
          <a:xfrm>
            <a:off x="9561076" y="4603075"/>
            <a:ext cx="3748802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Values passed to a function when the function is called, which correspond to the parameters.</a:t>
            </a:r>
            <a:endParaRPr lang="en-US" sz="21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1529239"/>
            <a:ext cx="795528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Return Types in Functions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4700230" y="303240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4948238" y="3084552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8" name="Text 4"/>
          <p:cNvSpPr/>
          <p:nvPr/>
        </p:nvSpPr>
        <p:spPr>
          <a:xfrm>
            <a:off x="5603796" y="3127891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Void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5603796" y="3729038"/>
            <a:ext cx="3401258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when a function does not return any value.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9283065" y="303240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9481542" y="3084552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8"/>
          <p:cNvSpPr/>
          <p:nvPr/>
        </p:nvSpPr>
        <p:spPr>
          <a:xfrm>
            <a:off x="10186630" y="3127891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Integer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10186630" y="3729038"/>
            <a:ext cx="3401258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common return type, used to return integer values from a function.</a:t>
            </a:r>
            <a:endParaRPr lang="en-US" sz="2189" dirty="0"/>
          </a:p>
        </p:txBody>
      </p:sp>
      <p:sp>
        <p:nvSpPr>
          <p:cNvPr id="14" name="Shape 10"/>
          <p:cNvSpPr/>
          <p:nvPr/>
        </p:nvSpPr>
        <p:spPr>
          <a:xfrm>
            <a:off x="4700230" y="5558790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5" name="Text 11"/>
          <p:cNvSpPr/>
          <p:nvPr/>
        </p:nvSpPr>
        <p:spPr>
          <a:xfrm>
            <a:off x="4891088" y="5610939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5603796" y="565427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Character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5603796" y="6255425"/>
            <a:ext cx="7983974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to return character values from a function.</a:t>
            </a:r>
            <a:endParaRPr lang="en-US" sz="21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11546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764619"/>
            <a:ext cx="83058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Examples of Functions in C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431965" y="2050494"/>
            <a:ext cx="55602" cy="669643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6" name="Shape 3"/>
          <p:cNvSpPr/>
          <p:nvPr/>
        </p:nvSpPr>
        <p:spPr>
          <a:xfrm>
            <a:off x="1772483" y="2552640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4"/>
          <p:cNvSpPr/>
          <p:nvPr/>
        </p:nvSpPr>
        <p:spPr>
          <a:xfrm>
            <a:off x="1146929" y="226778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8" name="Text 5"/>
          <p:cNvSpPr/>
          <p:nvPr/>
        </p:nvSpPr>
        <p:spPr>
          <a:xfrm>
            <a:off x="1394936" y="2319933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9" name="Text 6"/>
          <p:cNvSpPr/>
          <p:nvPr/>
        </p:nvSpPr>
        <p:spPr>
          <a:xfrm>
            <a:off x="2988945" y="232850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Math Functions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2988945" y="2929652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functions for mathematical operations like addition, subtraction, multiplication, and division.</a:t>
            </a:r>
            <a:endParaRPr lang="en-US" sz="2189" dirty="0"/>
          </a:p>
        </p:txBody>
      </p:sp>
      <p:sp>
        <p:nvSpPr>
          <p:cNvPr id="11" name="Shape 8"/>
          <p:cNvSpPr/>
          <p:nvPr/>
        </p:nvSpPr>
        <p:spPr>
          <a:xfrm>
            <a:off x="1772483" y="4877455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2" name="Shape 9"/>
          <p:cNvSpPr/>
          <p:nvPr/>
        </p:nvSpPr>
        <p:spPr>
          <a:xfrm>
            <a:off x="1146929" y="4592598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3" name="Text 10"/>
          <p:cNvSpPr/>
          <p:nvPr/>
        </p:nvSpPr>
        <p:spPr>
          <a:xfrm>
            <a:off x="1345406" y="4644747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4" name="Text 11"/>
          <p:cNvSpPr/>
          <p:nvPr/>
        </p:nvSpPr>
        <p:spPr>
          <a:xfrm>
            <a:off x="2988945" y="4653320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String Functions</a:t>
            </a:r>
            <a:endParaRPr lang="en-US" sz="2737" dirty="0"/>
          </a:p>
        </p:txBody>
      </p:sp>
      <p:sp>
        <p:nvSpPr>
          <p:cNvPr id="15" name="Text 12"/>
          <p:cNvSpPr/>
          <p:nvPr/>
        </p:nvSpPr>
        <p:spPr>
          <a:xfrm>
            <a:off x="2988945" y="5254466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for string manipulation such as concatenation, comparison, and length calculation.</a:t>
            </a:r>
            <a:endParaRPr lang="en-US" sz="2189" dirty="0"/>
          </a:p>
        </p:txBody>
      </p:sp>
      <p:sp>
        <p:nvSpPr>
          <p:cNvPr id="16" name="Shape 13"/>
          <p:cNvSpPr/>
          <p:nvPr/>
        </p:nvSpPr>
        <p:spPr>
          <a:xfrm>
            <a:off x="1772483" y="7202269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7" name="Shape 14"/>
          <p:cNvSpPr/>
          <p:nvPr/>
        </p:nvSpPr>
        <p:spPr>
          <a:xfrm>
            <a:off x="1146929" y="6917412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8" name="Text 15"/>
          <p:cNvSpPr/>
          <p:nvPr/>
        </p:nvSpPr>
        <p:spPr>
          <a:xfrm>
            <a:off x="1337786" y="6969562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9" name="Text 16"/>
          <p:cNvSpPr/>
          <p:nvPr/>
        </p:nvSpPr>
        <p:spPr>
          <a:xfrm>
            <a:off x="2988945" y="6978134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Sorting Functions</a:t>
            </a:r>
            <a:endParaRPr lang="en-US" sz="2737" dirty="0"/>
          </a:p>
        </p:txBody>
      </p:sp>
      <p:sp>
        <p:nvSpPr>
          <p:cNvPr id="20" name="Text 17"/>
          <p:cNvSpPr/>
          <p:nvPr/>
        </p:nvSpPr>
        <p:spPr>
          <a:xfrm>
            <a:off x="2988945" y="7579281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used for sorting arrays and lists, such as bubble sort, quicksort, and merge sort.</a:t>
            </a:r>
            <a:endParaRPr lang="en-US" sz="218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902857"/>
            <a:ext cx="970788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Fundamentals of Functions in C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340602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6" name="Text 3"/>
          <p:cNvSpPr/>
          <p:nvPr/>
        </p:nvSpPr>
        <p:spPr>
          <a:xfrm>
            <a:off x="1290638" y="3458170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7" name="Text 4"/>
          <p:cNvSpPr/>
          <p:nvPr/>
        </p:nvSpPr>
        <p:spPr>
          <a:xfrm>
            <a:off x="1946196" y="3501509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Scoping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1946196" y="4102656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have their own scope and can have local variables that are only accessible from within the function.</a:t>
            </a:r>
            <a:endParaRPr lang="en-US" sz="2189" dirty="0"/>
          </a:p>
        </p:txBody>
      </p:sp>
      <p:sp>
        <p:nvSpPr>
          <p:cNvPr id="9" name="Shape 6"/>
          <p:cNvSpPr/>
          <p:nvPr/>
        </p:nvSpPr>
        <p:spPr>
          <a:xfrm>
            <a:off x="5316974" y="340602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0" name="Text 7"/>
          <p:cNvSpPr/>
          <p:nvPr/>
        </p:nvSpPr>
        <p:spPr>
          <a:xfrm>
            <a:off x="5515451" y="3458170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1" name="Text 8"/>
          <p:cNvSpPr/>
          <p:nvPr/>
        </p:nvSpPr>
        <p:spPr>
          <a:xfrm>
            <a:off x="6220539" y="3501509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Recursion</a:t>
            </a:r>
            <a:endParaRPr lang="en-US" sz="2737" dirty="0"/>
          </a:p>
        </p:txBody>
      </p:sp>
      <p:sp>
        <p:nvSpPr>
          <p:cNvPr id="12" name="Text 9"/>
          <p:cNvSpPr/>
          <p:nvPr/>
        </p:nvSpPr>
        <p:spPr>
          <a:xfrm>
            <a:off x="6220539" y="4102656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language supports recursive functions, allowing a function to call itself either directly or indirectly.</a:t>
            </a:r>
            <a:endParaRPr lang="en-US" sz="2189" dirty="0"/>
          </a:p>
        </p:txBody>
      </p:sp>
      <p:sp>
        <p:nvSpPr>
          <p:cNvPr id="13" name="Shape 10"/>
          <p:cNvSpPr/>
          <p:nvPr/>
        </p:nvSpPr>
        <p:spPr>
          <a:xfrm>
            <a:off x="9591318" y="340602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4" name="Text 11"/>
          <p:cNvSpPr/>
          <p:nvPr/>
        </p:nvSpPr>
        <p:spPr>
          <a:xfrm>
            <a:off x="9782175" y="3458170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5" name="Text 12"/>
          <p:cNvSpPr/>
          <p:nvPr/>
        </p:nvSpPr>
        <p:spPr>
          <a:xfrm>
            <a:off x="10494883" y="3501509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Error Handling</a:t>
            </a:r>
            <a:endParaRPr lang="en-US" sz="2737" dirty="0"/>
          </a:p>
        </p:txBody>
      </p:sp>
      <p:sp>
        <p:nvSpPr>
          <p:cNvPr id="16" name="Text 13"/>
          <p:cNvSpPr/>
          <p:nvPr/>
        </p:nvSpPr>
        <p:spPr>
          <a:xfrm>
            <a:off x="10494883" y="4102656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play a vital role in error handling by returning error codes or using exception handling mechanisms.</a:t>
            </a:r>
            <a:endParaRPr lang="en-US" sz="218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1961912"/>
            <a:ext cx="1239774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Best Practices for Writing Functions in C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3525798"/>
            <a:ext cx="32385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Naming Conventions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042630" y="4238149"/>
            <a:ext cx="372891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standard naming conventions to make functions easily recognizable and maintainable.</a:t>
            </a:r>
            <a:endParaRPr lang="en-US" sz="2189" dirty="0"/>
          </a:p>
        </p:txBody>
      </p:sp>
      <p:sp>
        <p:nvSpPr>
          <p:cNvPr id="7" name="Text 4"/>
          <p:cNvSpPr/>
          <p:nvPr/>
        </p:nvSpPr>
        <p:spPr>
          <a:xfrm>
            <a:off x="5457587" y="352579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Documentation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5457587" y="4238149"/>
            <a:ext cx="372891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clear and concise documentation for each function, explaining its purpose, inputs, and outputs.</a:t>
            </a:r>
            <a:endParaRPr lang="en-US" sz="2189" dirty="0"/>
          </a:p>
        </p:txBody>
      </p:sp>
      <p:sp>
        <p:nvSpPr>
          <p:cNvPr id="9" name="Text 6"/>
          <p:cNvSpPr/>
          <p:nvPr/>
        </p:nvSpPr>
        <p:spPr>
          <a:xfrm>
            <a:off x="9872543" y="352579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Error Handling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9872543" y="4238149"/>
            <a:ext cx="372891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robust error handling mechanisms within functions to enhance the reliability of the code.</a:t>
            </a:r>
            <a:endParaRPr lang="en-US" sz="21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600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2</cp:revision>
  <dcterms:created xsi:type="dcterms:W3CDTF">2024-01-08T07:10:10Z</dcterms:created>
  <dcterms:modified xsi:type="dcterms:W3CDTF">2024-02-07T07:29:05Z</dcterms:modified>
</cp:coreProperties>
</file>